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6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29" autoAdjust="0"/>
    <p:restoredTop sz="94660"/>
  </p:normalViewPr>
  <p:slideViewPr>
    <p:cSldViewPr snapToGrid="0">
      <p:cViewPr>
        <p:scale>
          <a:sx n="72" d="100"/>
          <a:sy n="72" d="100"/>
        </p:scale>
        <p:origin x="-53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FCF0-5614-4185-A60C-0854E13720DD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46119C-C957-4B63-865F-26DFA41BBA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94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7333-225D-4911-86A8-D7F29EFD5EB5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007C-365D-46B0-B48A-BA62DE4074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06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EE4F-9493-42DD-B5A1-581779AF7976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55D3C5-EF13-4524-B34C-CD6F45790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939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AD61-76DC-448B-A897-24B0E04D2747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D8F1-8FD2-4CB9-99DD-E0514F1648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588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AC06-0F21-4883-A57F-C4EE27B28663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F805EE-0BF1-4416-957C-761FBB2026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902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24D6-FBF6-4ECF-A265-021B8A834196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C845-8945-4498-B0B0-1CBAEF8E2E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41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DE8E-AE95-45FB-96B4-662A1FE9424E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AF35-02F6-4322-B5B1-F88DEC53DA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719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323C-0308-4298-944A-C3C18D5C913C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2919-9566-456A-B581-6BD3500ECE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201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6562-BC80-411C-B172-ECEF553D8A01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CC84-703F-4E13-9CB1-17732A095D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799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5BA8-94CB-481B-AEA9-93280B4A33F0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84DF-6C90-44F8-9FAF-2DD69698BD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79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15FC-019F-47BA-ADDC-694DEF2AB09F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B333-CD13-4E5C-AAD4-94ABE33209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344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DA8A-AB83-4B2E-A97D-AE4EDF5F53B0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BF98-F7AB-47F0-B793-9D69100D64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561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B77F-94FC-4345-8B06-213C507914CD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77BC-A567-4BC3-BF3A-CC31EAAF83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834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2F2B-E5AB-46D0-A658-AB6FED3E789F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F718-80A6-4C60-84AE-84B0D66C51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152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BA58-77C6-4767-80F0-E2662E7B8F00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DD13-7841-472D-8B73-1DC9916CA0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2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DF66-4ED6-4667-8D70-DB9D5325B5EA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34CF-BA84-4898-B041-0F2CB83077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86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F2668C-637E-4ACB-9374-9A80ECCFEE54}" type="datetimeFigureOut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2271A45-C6EB-4CA8-BA09-D274D0742A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62" r:id="rId11"/>
    <p:sldLayoutId id="2147483757" r:id="rId12"/>
    <p:sldLayoutId id="2147483763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выбираем здоровье»</a:t>
            </a:r>
            <a:b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конкурс </a:t>
            </a:r>
            <a:r>
              <a:rPr lang="ru-RU" alt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активности в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социального марафона «Школа – территория здоровья»)                             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Работа учащихся 7-б класса ГБОУ средней школы № 229 </a:t>
            </a: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Март 2016</a:t>
            </a:r>
            <a:endParaRPr lang="ru-RU" dirty="0"/>
          </a:p>
        </p:txBody>
      </p:sp>
      <p:pic>
        <p:nvPicPr>
          <p:cNvPr id="4" name="Vladimir_Vysockij-Utrennyaya_zaryad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Vladimir_Vysockij-Utrennyaya_zaryad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7739" y="53770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0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5449888"/>
            <a:ext cx="8596312" cy="674687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ПЛАВАНИЕ – ЭТО ЖИЗНЬ!</a:t>
            </a:r>
          </a:p>
        </p:txBody>
      </p:sp>
      <p:pic>
        <p:nvPicPr>
          <p:cNvPr id="14339" name="Picture 2" descr="https://pp.vk.me/c629302/v629302561/49b2b/W20ccTsV90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1" b="20181"/>
          <a:stretch>
            <a:fillRect/>
          </a:stretch>
        </p:blipFill>
        <p:spPr>
          <a:xfrm>
            <a:off x="677863" y="609600"/>
            <a:ext cx="8596312" cy="3844925"/>
          </a:xfrm>
          <a:noFill/>
        </p:spPr>
      </p:pic>
      <p:sp>
        <p:nvSpPr>
          <p:cNvPr id="14340" name="Заголовок 4"/>
          <p:cNvSpPr>
            <a:spLocks noGrp="1"/>
          </p:cNvSpPr>
          <p:nvPr>
            <p:ph type="title"/>
          </p:nvPr>
        </p:nvSpPr>
        <p:spPr>
          <a:xfrm>
            <a:off x="214313" y="4627563"/>
            <a:ext cx="10366375" cy="73977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ЯРОСЛАВА ГЛАЗКОВА </a:t>
            </a:r>
          </a:p>
        </p:txBody>
      </p:sp>
    </p:spTree>
  </p:cSld>
  <p:clrMapOvr>
    <a:masterClrMapping/>
  </p:clrMapOvr>
  <p:transition spd="slow" advTm="1081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77863" y="4800600"/>
            <a:ext cx="8596312" cy="566738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СПАСИБО ЗА ПРОСМОТР!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5367338"/>
            <a:ext cx="8596312" cy="674687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2" descr="https://pp.vk.me/c629302/v629302561/49b8f/oTUVB5jNOL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1" b="20181"/>
          <a:stretch>
            <a:fillRect/>
          </a:stretch>
        </p:blipFill>
        <p:spPr>
          <a:xfrm>
            <a:off x="677863" y="609600"/>
            <a:ext cx="8596312" cy="3844925"/>
          </a:xfrm>
          <a:noFill/>
        </p:spPr>
      </p:pic>
    </p:spTree>
  </p:cSld>
  <p:clrMapOvr>
    <a:masterClrMapping/>
  </p:clrMapOvr>
  <p:transition spd="slow" advTm="160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340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марте команда нашего класса провела конкурс для учеников 3-а класса «Я – за здоровый образ жизни»(в рамках марафона «Школа – территория здоровья»)</a:t>
            </a:r>
            <a:endParaRPr lang="ru-RU" dirty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677863" y="4470400"/>
            <a:ext cx="8596312" cy="15716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404040"/>
                </a:solidFill>
              </a:rPr>
              <a:t>Детям были предложены номинации: «Мой любимый вид спорта», «Я веду здоровый и активный образ жизни». </a:t>
            </a:r>
          </a:p>
        </p:txBody>
      </p:sp>
    </p:spTree>
  </p:cSld>
  <p:clrMapOvr>
    <a:masterClrMapping/>
  </p:clrMapOvr>
  <p:transition spd="slow" advTm="108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77863" y="1498600"/>
            <a:ext cx="3854450" cy="12779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Проведение конкурса</a:t>
            </a:r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2776538"/>
            <a:ext cx="3854450" cy="258445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В конкурсе приняло участие 16 человек, в том числе 1 ученица 4 класса. Почти все выбрали первую номинацию – о спорте.</a:t>
            </a:r>
          </a:p>
        </p:txBody>
      </p:sp>
      <p:pic>
        <p:nvPicPr>
          <p:cNvPr id="7172" name="Picture 2" descr="https://pp.vk.me/c629302/v629302561/49b99/7nv3a4H72N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1585913"/>
            <a:ext cx="4513262" cy="3384550"/>
          </a:xfrm>
          <a:noFill/>
        </p:spPr>
      </p:pic>
    </p:spTree>
  </p:cSld>
  <p:clrMapOvr>
    <a:masterClrMapping/>
  </p:clrMapOvr>
  <p:transition spd="slow" advTm="109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Работа жюри</a:t>
            </a:r>
          </a:p>
        </p:txBody>
      </p:sp>
      <p:sp>
        <p:nvSpPr>
          <p:cNvPr id="8195" name="Объект 3"/>
          <p:cNvSpPr>
            <a:spLocks noGrp="1"/>
          </p:cNvSpPr>
          <p:nvPr>
            <p:ph sz="half" idx="2"/>
          </p:nvPr>
        </p:nvSpPr>
        <p:spPr>
          <a:xfrm>
            <a:off x="5089525" y="2160588"/>
            <a:ext cx="4184650" cy="3881437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После получения конкурсных рисунков специальное жюри из участников нашей команды оценивало детское творчество. Критерии оценки: </a:t>
            </a:r>
          </a:p>
          <a:p>
            <a:pPr eaLnBrk="1" hangingPunct="1"/>
            <a:r>
              <a:rPr lang="ru-RU" altLang="ru-RU" smtClean="0"/>
              <a:t>1)Соответствие теме</a:t>
            </a:r>
          </a:p>
          <a:p>
            <a:pPr eaLnBrk="1" hangingPunct="1"/>
            <a:r>
              <a:rPr lang="ru-RU" altLang="ru-RU" smtClean="0"/>
              <a:t>2)Оригинальность, самобытность</a:t>
            </a:r>
          </a:p>
          <a:p>
            <a:pPr eaLnBrk="1" hangingPunct="1"/>
            <a:r>
              <a:rPr lang="ru-RU" altLang="ru-RU" smtClean="0"/>
              <a:t>3)Качество исполнения: композиция работы</a:t>
            </a:r>
          </a:p>
          <a:p>
            <a:pPr eaLnBrk="1" hangingPunct="1"/>
            <a:r>
              <a:rPr lang="ru-RU" altLang="ru-RU" smtClean="0"/>
              <a:t>4)Качество исполнения: цвет и форма</a:t>
            </a:r>
          </a:p>
        </p:txBody>
      </p:sp>
      <p:pic>
        <p:nvPicPr>
          <p:cNvPr id="8196" name="Picture 2" descr="https://pp.vk.me/c629302/v629302561/49a9a/pYSiESyJuf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2530475"/>
            <a:ext cx="4183062" cy="3141663"/>
          </a:xfrm>
          <a:noFill/>
        </p:spPr>
      </p:pic>
    </p:spTree>
  </p:cSld>
  <p:clrMapOvr>
    <a:masterClrMapping/>
  </p:clrMapOvr>
  <p:transition spd="slow" advTm="112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77863" y="1498600"/>
            <a:ext cx="3854450" cy="1277938"/>
          </a:xfrm>
        </p:spPr>
        <p:txBody>
          <a:bodyPr/>
          <a:lstStyle/>
          <a:p>
            <a:r>
              <a:rPr lang="ru-RU" altLang="ru-RU" sz="2800" smtClean="0"/>
              <a:t>Список членов жюри – учеников 7-б класса</a:t>
            </a:r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2776538"/>
            <a:ext cx="3854450" cy="2584450"/>
          </a:xfrm>
        </p:spPr>
        <p:txBody>
          <a:bodyPr/>
          <a:lstStyle/>
          <a:p>
            <a:r>
              <a:rPr lang="ru-RU" altLang="ru-RU" smtClean="0"/>
              <a:t>Акимова Маргарита</a:t>
            </a:r>
          </a:p>
          <a:p>
            <a:r>
              <a:rPr lang="ru-RU" altLang="ru-RU" smtClean="0"/>
              <a:t>Иванова Мария</a:t>
            </a:r>
          </a:p>
          <a:p>
            <a:r>
              <a:rPr lang="ru-RU" altLang="ru-RU" smtClean="0"/>
              <a:t>Киаримова Айшен</a:t>
            </a:r>
          </a:p>
          <a:p>
            <a:r>
              <a:rPr lang="ru-RU" altLang="ru-RU" smtClean="0"/>
              <a:t>Никандров Андрей</a:t>
            </a:r>
          </a:p>
          <a:p>
            <a:r>
              <a:rPr lang="ru-RU" altLang="ru-RU" smtClean="0"/>
              <a:t>Шмуттер Константин</a:t>
            </a:r>
          </a:p>
          <a:p>
            <a:r>
              <a:rPr lang="ru-RU" altLang="ru-RU" smtClean="0"/>
              <a:t>Хвостов Андрей</a:t>
            </a:r>
          </a:p>
        </p:txBody>
      </p:sp>
      <p:pic>
        <p:nvPicPr>
          <p:cNvPr id="9220" name="Picture 4" descr="https://pp.vk.me/c629302/v629302561/49a9f/txRzZrjuyI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1585913"/>
            <a:ext cx="4513262" cy="3384550"/>
          </a:xfrm>
          <a:noFill/>
        </p:spPr>
      </p:pic>
    </p:spTree>
  </p:cSld>
  <p:clrMapOvr>
    <a:masterClrMapping/>
  </p:clrMapOvr>
  <p:transition spd="slow" advTm="693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Так работало наше жюри…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676275" y="2160588"/>
            <a:ext cx="4184650" cy="576262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Принять решение было непросто…</a:t>
            </a:r>
          </a:p>
        </p:txBody>
      </p:sp>
      <p:sp>
        <p:nvSpPr>
          <p:cNvPr id="10244" name="Текст 4"/>
          <p:cNvSpPr>
            <a:spLocks noGrp="1"/>
          </p:cNvSpPr>
          <p:nvPr>
            <p:ph type="body" sz="quarter" idx="3"/>
          </p:nvPr>
        </p:nvSpPr>
        <p:spPr>
          <a:xfrm>
            <a:off x="5087938" y="2160588"/>
            <a:ext cx="4186237" cy="576262"/>
          </a:xfrm>
        </p:spPr>
        <p:txBody>
          <a:bodyPr/>
          <a:lstStyle/>
          <a:p>
            <a:pPr eaLnBrk="1" hangingPunct="1"/>
            <a:r>
              <a:rPr lang="ru-RU" altLang="ru-RU" smtClean="0"/>
              <a:t>Ребята всерьёз отнеслись к этому поручению</a:t>
            </a:r>
          </a:p>
        </p:txBody>
      </p:sp>
      <p:pic>
        <p:nvPicPr>
          <p:cNvPr id="10245" name="Picture 2" descr="https://pp.vk.me/c629302/v629302561/49ad1/aljeiRkmq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" y="2820988"/>
            <a:ext cx="4184650" cy="3136900"/>
          </a:xfrm>
          <a:noFill/>
        </p:spPr>
      </p:pic>
      <p:pic>
        <p:nvPicPr>
          <p:cNvPr id="10246" name="Picture 4" descr="https://pp.vk.me/c629302/v629302561/49aa9/g0DOSOqf3e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8" y="2819400"/>
            <a:ext cx="4186237" cy="3140075"/>
          </a:xfrm>
          <a:noFill/>
        </p:spPr>
      </p:pic>
    </p:spTree>
  </p:cSld>
  <p:clrMapOvr>
    <a:masterClrMapping/>
  </p:clrMapOvr>
  <p:transition spd="slow" advTm="91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Жюри заканчивает работу…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676275" y="2160588"/>
            <a:ext cx="4184650" cy="576262"/>
          </a:xfrm>
        </p:spPr>
        <p:txBody>
          <a:bodyPr/>
          <a:lstStyle/>
          <a:p>
            <a:pPr eaLnBrk="1" hangingPunct="1"/>
            <a:r>
              <a:rPr lang="ru-RU" altLang="ru-RU" smtClean="0"/>
              <a:t>Мы оценивали работы почти целый урок</a:t>
            </a:r>
          </a:p>
        </p:txBody>
      </p:sp>
      <p:sp>
        <p:nvSpPr>
          <p:cNvPr id="11268" name="Текст 4"/>
          <p:cNvSpPr>
            <a:spLocks noGrp="1"/>
          </p:cNvSpPr>
          <p:nvPr>
            <p:ph type="body" sz="quarter" idx="3"/>
          </p:nvPr>
        </p:nvSpPr>
        <p:spPr>
          <a:xfrm>
            <a:off x="5087938" y="2160588"/>
            <a:ext cx="4186237" cy="576262"/>
          </a:xfrm>
        </p:spPr>
        <p:txBody>
          <a:bodyPr/>
          <a:lstStyle/>
          <a:p>
            <a:pPr eaLnBrk="1" hangingPunct="1"/>
            <a:r>
              <a:rPr lang="ru-RU" altLang="ru-RU" smtClean="0"/>
              <a:t>Никто не отвлекался… Работа захватила всех</a:t>
            </a:r>
          </a:p>
        </p:txBody>
      </p:sp>
      <p:pic>
        <p:nvPicPr>
          <p:cNvPr id="11269" name="Picture 2" descr="https://pp.vk.me/c629302/v629302561/49aef/_NP0mOBJp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763" y="2736850"/>
            <a:ext cx="2479675" cy="3305175"/>
          </a:xfrm>
          <a:noFill/>
        </p:spPr>
      </p:pic>
      <p:pic>
        <p:nvPicPr>
          <p:cNvPr id="11270" name="Picture 4" descr="https://pp.vk.me/c629302/v629302561/49ab3/iUVAerdV9l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8" y="2819400"/>
            <a:ext cx="4186237" cy="3140075"/>
          </a:xfrm>
          <a:noFill/>
        </p:spPr>
      </p:pic>
    </p:spTree>
  </p:cSld>
  <p:clrMapOvr>
    <a:masterClrMapping/>
  </p:clrMapOvr>
  <p:transition spd="slow" advTm="1026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77863" y="1498600"/>
            <a:ext cx="3854450" cy="12779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Наши победители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760913" y="514350"/>
            <a:ext cx="4513262" cy="5527675"/>
          </a:xfrm>
        </p:spPr>
        <p:txBody>
          <a:bodyPr/>
          <a:lstStyle/>
          <a:p>
            <a:pPr eaLnBrk="1" hangingPunct="1"/>
            <a:r>
              <a:rPr lang="ru-RU" altLang="ru-RU" smtClean="0"/>
              <a:t>1 места – Глазкова Ярослава и Рахматуллина Вероника (по 111 баллов)</a:t>
            </a:r>
          </a:p>
          <a:p>
            <a:pPr eaLnBrk="1" hangingPunct="1"/>
            <a:r>
              <a:rPr lang="ru-RU" altLang="ru-RU" smtClean="0"/>
              <a:t>2 места – Пушкина Елизавета (102 балла) и Посадкова Виктория (96 баллов)</a:t>
            </a:r>
          </a:p>
          <a:p>
            <a:pPr eaLnBrk="1" hangingPunct="1"/>
            <a:r>
              <a:rPr lang="ru-RU" altLang="ru-RU" smtClean="0"/>
              <a:t>3 места – Ренбык Иван (90 баллов) и Николаева Екатерина (85 баллов)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МОЛОДЦЫ!</a:t>
            </a:r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2776538"/>
            <a:ext cx="3854450" cy="258445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Были определены победители конкурса:</a:t>
            </a:r>
          </a:p>
        </p:txBody>
      </p:sp>
    </p:spTree>
  </p:cSld>
  <p:clrMapOvr>
    <a:masterClrMapping/>
  </p:clrMapOvr>
  <p:transition spd="slow" advTm="1169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77863" y="4800600"/>
            <a:ext cx="8596312" cy="566738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РАХМАТУЛЛИНА ВЕРОНИКА </a:t>
            </a:r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5367338"/>
            <a:ext cx="8596312" cy="674687"/>
          </a:xfrm>
        </p:spPr>
        <p:txBody>
          <a:bodyPr/>
          <a:lstStyle/>
          <a:p>
            <a:pPr algn="ctr" eaLnBrk="1" hangingPunct="1"/>
            <a:r>
              <a:rPr lang="ru-RU" altLang="ru-RU" sz="2800" smtClean="0"/>
              <a:t>ФИГУРНОЕ КАТАНИЕ</a:t>
            </a:r>
          </a:p>
        </p:txBody>
      </p:sp>
      <p:pic>
        <p:nvPicPr>
          <p:cNvPr id="13316" name="Picture 2" descr="https://pp.vk.me/c629302/v629302561/49b53/EH3vZrx6aB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1" b="20181"/>
          <a:stretch>
            <a:fillRect/>
          </a:stretch>
        </p:blipFill>
        <p:spPr>
          <a:xfrm>
            <a:off x="677863" y="574675"/>
            <a:ext cx="8596312" cy="3844925"/>
          </a:xfrm>
          <a:noFill/>
        </p:spPr>
      </p:pic>
    </p:spTree>
  </p:cSld>
  <p:clrMapOvr>
    <a:masterClrMapping/>
  </p:clrMapOvr>
  <p:transition spd="slow" advTm="107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247</Words>
  <Application>Microsoft Office PowerPoint</Application>
  <PresentationFormat>Произвольный</PresentationFormat>
  <Paragraphs>38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Trebuchet MS</vt:lpstr>
      <vt:lpstr>Arial</vt:lpstr>
      <vt:lpstr>Wingdings 3</vt:lpstr>
      <vt:lpstr>Calibri</vt:lpstr>
      <vt:lpstr>Грань</vt:lpstr>
      <vt:lpstr> «Мы выбираем здоровье»  ( конкурс социальной активности в рамках социального марафона «Школа – территория здоровья»)                                       </vt:lpstr>
      <vt:lpstr>В марте команда нашего класса провела конкурс для учеников 3-а класса «Я – за здоровый образ жизни»(в рамках марафона «Школа – территория здоровья»)</vt:lpstr>
      <vt:lpstr>Проведение конкурса</vt:lpstr>
      <vt:lpstr>Работа жюри</vt:lpstr>
      <vt:lpstr>Список членов жюри – учеников 7-б класса</vt:lpstr>
      <vt:lpstr>Так работало наше жюри…</vt:lpstr>
      <vt:lpstr>Жюри заканчивает работу…</vt:lpstr>
      <vt:lpstr>Наши победители</vt:lpstr>
      <vt:lpstr>РАХМАТУЛЛИНА ВЕРОНИКА </vt:lpstr>
      <vt:lpstr>ЯРОСЛАВА ГЛАЗКОВА </vt:lpstr>
      <vt:lpstr>СПАСИБО ЗА ПРОСМОТР!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– территория здоровья</dc:title>
  <dc:creator>Larisa</dc:creator>
  <cp:lastModifiedBy>Администратор</cp:lastModifiedBy>
  <cp:revision>19</cp:revision>
  <dcterms:created xsi:type="dcterms:W3CDTF">2016-03-22T10:51:56Z</dcterms:created>
  <dcterms:modified xsi:type="dcterms:W3CDTF">2016-03-22T20:41:08Z</dcterms:modified>
</cp:coreProperties>
</file>